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5D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974" y="-34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00E803-F14A-4418-8117-931A49D5F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08C28A4-884F-428E-82FB-1A8803156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3061F09-CE81-48A5-952A-E2AB5C08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EA59DEB-8EED-447A-B541-76293C131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8D0A4AA-37F7-430E-BDC9-603AFFC90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9357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F2538E-F176-4FCF-9C32-88472BE8C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19E375D-32D5-4173-B443-0F3B2F72F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DC6FDE-AB8A-46A4-970D-4478AC668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66592A4-4E11-4FBB-953A-201AC40D2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FBF1AE7-EE08-47AA-955D-76813BDEA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29261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40F471C-560C-44C7-B3A8-8F7CB079D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33CA406-F8FA-43B3-9DB3-37F5C5330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0BA6935-14B9-4E0B-BEAE-390281A41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1E6E82-8179-4C69-A641-B189033D3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E3A8000-6A1D-41EF-8AB1-12FB6D4A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7661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76CA1-8695-453D-8639-2D540C479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9AE314-0737-4FE2-AB04-EB1867B91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24FBEE6-85CA-4614-9856-7937F1606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9EA3E28-0898-4840-BEEC-18CD742E5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06FED3-4823-41D0-BEEB-D183684C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9423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C75661-F3E4-49F9-B38A-A3AABC74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BAB7F45-D10D-4360-9D8A-17BD4864F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C58D71C-D2CE-4561-8F81-A887FF368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8F883F9-6C87-41AF-8F7A-61ADFCF0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F16FCE1-367D-49C3-8E28-1D918F2C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809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58657B-0AF2-4145-ADF2-24868FEE9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BFAB0F6-49FF-4D93-805F-402FF8B01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EF5F9C6-E58A-49CC-AF0D-0EA654BAF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655B968-929B-4374-9EAB-D6CA2700B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4B4CF74-8CAC-42FC-A5EB-4241B339C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FBC1FB4-D783-4D6F-9280-2179FF8A8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0623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77AADE-33BA-4511-A847-803884AF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D4CD361-A9D1-45C7-A284-08B781D2A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24D6CAA-E270-445E-BCBA-A61E40DF6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5A5BDF7-CAD4-43BC-A3FB-7D9DA44F5C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3D30E6B-98B1-4A1C-900E-DB3C812EE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D4BAEB75-B538-47B3-A26E-DA55F517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DDAEE56-7A62-47A1-9FAA-1FEA8D5FA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4DB1CAF-B094-491B-B352-506F6EEDA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25420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88CF4D-322A-4E28-934A-B4F091E70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5821850-CA80-448A-BD94-C6A7479D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5031BC7-6D7A-405C-8321-2C6D0216B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B9E6FDA-689F-4AFD-AA16-DF6991727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8173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CB6E51D-975D-42A2-AF14-14D08AF59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B63EFF7-F563-4758-B053-36DC4381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27DC15A-EB26-442A-84D1-86C5F39A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1017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279E80-6308-4C9A-BB99-4047CC9AE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8DAE87-7F91-4BDC-A38A-490298869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FD20B4F-13C4-4D59-958B-A51900447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1548122-C165-4894-87CE-0B6B2E07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90E35B-795D-4FF9-AD42-7C8039C98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5ABC4AE-B6D2-4619-B38B-F7FB21B4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7076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6E437B-77AE-4A59-B950-95EB9388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F4F3A9E-4277-46F0-9ED6-D3AAA8A85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B827C7D-D34D-44BA-B041-462C106C6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AE7395B-2A24-4BBB-BEE8-F3915F913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1F3ABF2-2BCF-407D-988D-6E8AADCF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CFC36D5-93D8-439B-91C1-DDF272698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1528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1BBDE29-50E5-481C-8B34-8170B493F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FE35E95-DC08-4897-8811-6C1D5696B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A30A2B-AC45-4BF0-8B40-8A3176F0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D6809-B73A-4E43-BF58-42D3C736F461}" type="datetimeFigureOut">
              <a:rPr lang="en-IN" smtClean="0"/>
              <a:pPr/>
              <a:t>11-10-2025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D6E6C40-1FA8-43B9-B51E-3A3443EE0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E641625-FCD3-47EF-8843-2D31E0CDA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183513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8E2148C-68F0-4F97-89B8-5EAE4ABC7BDE}"/>
              </a:ext>
            </a:extLst>
          </p:cNvPr>
          <p:cNvSpPr txBox="1"/>
          <p:nvPr/>
        </p:nvSpPr>
        <p:spPr>
          <a:xfrm>
            <a:off x="273423" y="3429000"/>
            <a:ext cx="116451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 SLIDE</a:t>
            </a:r>
            <a:endParaRPr lang="en-IN" sz="5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D:\guru\2025\59 IOC\Scientific List\Head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12191999" cy="861920"/>
          </a:xfrm>
          <a:prstGeom prst="rect">
            <a:avLst/>
          </a:prstGeom>
          <a:noFill/>
        </p:spPr>
      </p:pic>
      <p:sp>
        <p:nvSpPr>
          <p:cNvPr id="4" name="Rectangle 3">
            <a:extLst>
              <a:ext uri="{FF2B5EF4-FFF2-40B4-BE49-F238E27FC236}"/>
            </a:extLst>
          </p:cNvPr>
          <p:cNvSpPr/>
          <p:nvPr/>
        </p:nvSpPr>
        <p:spPr>
          <a:xfrm>
            <a:off x="-12700" y="6391275"/>
            <a:ext cx="12204700" cy="463550"/>
          </a:xfrm>
          <a:prstGeom prst="rect">
            <a:avLst/>
          </a:prstGeom>
          <a:solidFill>
            <a:srgbClr val="99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9642475" y="6443663"/>
            <a:ext cx="215265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3811" tIns="11905" rIns="23811" bIns="11905">
            <a:spAutoFit/>
          </a:bodyPr>
          <a:lstStyle/>
          <a:p>
            <a:r>
              <a:rPr lang="en-IN" b="1" dirty="0" smtClean="0">
                <a:solidFill>
                  <a:srgbClr val="FFC000"/>
                </a:solidFill>
                <a:latin typeface="Bahnschrift Condensed" pitchFamily="34" charset="0"/>
              </a:rPr>
              <a:t>PRESENTATION CODE : </a:t>
            </a:r>
            <a:endParaRPr lang="en-IN" b="1" dirty="0">
              <a:solidFill>
                <a:srgbClr val="FFC000"/>
              </a:solidFill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936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A5E39AC-F629-49BD-9C17-3C6A52A8929F}"/>
              </a:ext>
            </a:extLst>
          </p:cNvPr>
          <p:cNvSpPr txBox="1"/>
          <p:nvPr/>
        </p:nvSpPr>
        <p:spPr>
          <a:xfrm>
            <a:off x="327212" y="3429000"/>
            <a:ext cx="11537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</a:t>
            </a:r>
            <a:endParaRPr lang="en-IN" sz="5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D:\guru\2025\59 IOC\Scientific List\Head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12191999" cy="861920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-12700" y="6391275"/>
            <a:ext cx="12204700" cy="463550"/>
          </a:xfrm>
          <a:prstGeom prst="rect">
            <a:avLst/>
          </a:prstGeom>
          <a:solidFill>
            <a:srgbClr val="99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9642475" y="6443663"/>
            <a:ext cx="215265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3811" tIns="11905" rIns="23811" bIns="11905">
            <a:spAutoFit/>
          </a:bodyPr>
          <a:lstStyle/>
          <a:p>
            <a:r>
              <a:rPr lang="en-IN" b="1" dirty="0" smtClean="0">
                <a:solidFill>
                  <a:srgbClr val="FFC000"/>
                </a:solidFill>
                <a:latin typeface="Bahnschrift Condensed" pitchFamily="34" charset="0"/>
              </a:rPr>
              <a:t>PRESENTATION CODE : </a:t>
            </a:r>
            <a:endParaRPr lang="en-IN" b="1" dirty="0">
              <a:solidFill>
                <a:srgbClr val="FFC000"/>
              </a:solidFill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349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9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48</cp:revision>
  <dcterms:created xsi:type="dcterms:W3CDTF">2025-03-11T04:30:36Z</dcterms:created>
  <dcterms:modified xsi:type="dcterms:W3CDTF">2025-10-11T05:29:03Z</dcterms:modified>
</cp:coreProperties>
</file>